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32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21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5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f876ad1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6f876ad1a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36f876ad1a4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>
          <a:extLst>
            <a:ext uri="{FF2B5EF4-FFF2-40B4-BE49-F238E27FC236}">
              <a16:creationId xmlns:a16="http://schemas.microsoft.com/office/drawing/2014/main" id="{F4B9FE2C-7CE7-6474-281F-4D383EF7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>
            <a:extLst>
              <a:ext uri="{FF2B5EF4-FFF2-40B4-BE49-F238E27FC236}">
                <a16:creationId xmlns:a16="http://schemas.microsoft.com/office/drawing/2014/main" id="{7C950682-337E-B111-506F-5E126378C7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>
            <a:extLst>
              <a:ext uri="{FF2B5EF4-FFF2-40B4-BE49-F238E27FC236}">
                <a16:creationId xmlns:a16="http://schemas.microsoft.com/office/drawing/2014/main" id="{D0188837-8591-D8E0-671E-C9A6CE221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36f5cd5a2ba_2_115:notes">
            <a:extLst>
              <a:ext uri="{FF2B5EF4-FFF2-40B4-BE49-F238E27FC236}">
                <a16:creationId xmlns:a16="http://schemas.microsoft.com/office/drawing/2014/main" id="{077E9477-1425-E38D-E662-5B685AA429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0794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6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6.jp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USERBOARDRECENTLYVIEW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TRELLO SYSTEM</a:t>
            </a:r>
            <a:endParaRPr/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2080300" y="38258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UserBoardRecentlyView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V="1">
            <a:off x="2080300" y="2883125"/>
            <a:ext cx="1014700" cy="11735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A5B4A-3CDC-0681-5332-EF9A8E4B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78" y="1291525"/>
            <a:ext cx="4096322" cy="515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3" y="1295849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Permission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52" name="Google Shape;352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Add member to board with permission 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 link with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69" name="Google Shape;369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 code with admin, member, observer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BillingContact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cxnSpLocks/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Member Card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Card Activities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Attachment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43" name="Google Shape;743;g36f5cd5a2ba_2_59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pic>
        <p:nvPicPr>
          <p:cNvPr id="744" name="Google Shape;744;g36f5cd5a2ba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" y="1273625"/>
            <a:ext cx="3082960" cy="515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Comment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CBCE-CAD1-AAE3-3DDB-4C06BFA5C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00" y="1858412"/>
            <a:ext cx="7171371" cy="3219452"/>
          </a:xfrm>
          <a:prstGeom prst="rect">
            <a:avLst/>
          </a:prstGeom>
        </p:spPr>
      </p:pic>
      <p:sp>
        <p:nvSpPr>
          <p:cNvPr id="746" name="Google Shape;746;g36f5cd5a2ba_2_59"/>
          <p:cNvSpPr txBox="1"/>
          <p:nvPr/>
        </p:nvSpPr>
        <p:spPr>
          <a:xfrm>
            <a:off x="3603738" y="1395642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Atachment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749" name="Google Shape;749;g36f5cd5a2ba_2_59"/>
          <p:cNvSpPr/>
          <p:nvPr/>
        </p:nvSpPr>
        <p:spPr>
          <a:xfrm>
            <a:off x="4415187" y="4478475"/>
            <a:ext cx="2003399" cy="472854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51" name="Google Shape;751;g36f5cd5a2ba_2_59"/>
          <p:cNvCxnSpPr>
            <a:cxnSpLocks/>
            <a:stCxn id="749" idx="1"/>
          </p:cNvCxnSpPr>
          <p:nvPr/>
        </p:nvCxnSpPr>
        <p:spPr>
          <a:xfrm flipH="1" flipV="1">
            <a:off x="4147800" y="1748039"/>
            <a:ext cx="267387" cy="2966863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36f876ad1a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800" y="1273625"/>
            <a:ext cx="487153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36f876ad1a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6" y="1273625"/>
            <a:ext cx="471947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36f876ad1a4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60" name="Google Shape;760;g36f876ad1a4_0_22"/>
          <p:cNvSpPr txBox="1"/>
          <p:nvPr/>
        </p:nvSpPr>
        <p:spPr>
          <a:xfrm>
            <a:off x="9135375" y="1409425"/>
            <a:ext cx="9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1" name="Google Shape;761;g36f876ad1a4_0_22"/>
          <p:cNvCxnSpPr>
            <a:endCxn id="762" idx="3"/>
          </p:cNvCxnSpPr>
          <p:nvPr/>
        </p:nvCxnSpPr>
        <p:spPr>
          <a:xfrm rot="10800000">
            <a:off x="2292825" y="3418325"/>
            <a:ext cx="1398300" cy="1162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g36f876ad1a4_0_22"/>
          <p:cNvSpPr/>
          <p:nvPr/>
        </p:nvSpPr>
        <p:spPr>
          <a:xfrm>
            <a:off x="1686225" y="3218225"/>
            <a:ext cx="606600" cy="400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3" name="Google Shape;763;g36f876ad1a4_0_22"/>
          <p:cNvSpPr/>
          <p:nvPr/>
        </p:nvSpPr>
        <p:spPr>
          <a:xfrm rot="10800000">
            <a:off x="7649800" y="3711850"/>
            <a:ext cx="1932900" cy="277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4" name="Google Shape;764;g36f876ad1a4_0_22"/>
          <p:cNvSpPr txBox="1"/>
          <p:nvPr/>
        </p:nvSpPr>
        <p:spPr>
          <a:xfrm>
            <a:off x="3552344" y="4529500"/>
            <a:ext cx="7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5" name="Google Shape;765;g36f876ad1a4_0_22"/>
          <p:cNvCxnSpPr/>
          <p:nvPr/>
        </p:nvCxnSpPr>
        <p:spPr>
          <a:xfrm rot="10800000" flipH="1">
            <a:off x="8852675" y="1871125"/>
            <a:ext cx="709200" cy="1748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>
          <a:extLst>
            <a:ext uri="{FF2B5EF4-FFF2-40B4-BE49-F238E27FC236}">
              <a16:creationId xmlns:a16="http://schemas.microsoft.com/office/drawing/2014/main" id="{4F3B9ABF-92E6-3D69-829A-36FF6E0B9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>
            <a:extLst>
              <a:ext uri="{FF2B5EF4-FFF2-40B4-BE49-F238E27FC236}">
                <a16:creationId xmlns:a16="http://schemas.microsoft.com/office/drawing/2014/main" id="{882AA686-897E-5E56-685A-E0DCBBCF4B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NOTIFICATION IN TRELLO SYSTEM</a:t>
            </a:r>
            <a:endParaRPr dirty="0"/>
          </a:p>
        </p:txBody>
      </p:sp>
      <p:sp>
        <p:nvSpPr>
          <p:cNvPr id="873" name="Google Shape;873;g36f5cd5a2ba_2_115">
            <a:extLst>
              <a:ext uri="{FF2B5EF4-FFF2-40B4-BE49-F238E27FC236}">
                <a16:creationId xmlns:a16="http://schemas.microsoft.com/office/drawing/2014/main" id="{368B4793-7C47-2004-CA9B-AFCF2FB14938}"/>
              </a:ext>
            </a:extLst>
          </p:cNvPr>
          <p:cNvSpPr txBox="1"/>
          <p:nvPr/>
        </p:nvSpPr>
        <p:spPr>
          <a:xfrm>
            <a:off x="1392040" y="13173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Notification</a:t>
            </a:r>
            <a:endParaRPr sz="1800" dirty="0">
              <a:solidFill>
                <a:srgbClr val="F5AD3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7424C-0223-1C10-63A6-58524AAEC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412" y="1098000"/>
            <a:ext cx="3629888" cy="5535038"/>
          </a:xfrm>
          <a:prstGeom prst="rect">
            <a:avLst/>
          </a:prstGeom>
        </p:spPr>
      </p:pic>
      <p:sp>
        <p:nvSpPr>
          <p:cNvPr id="876" name="Google Shape;876;g36f5cd5a2ba_2_115">
            <a:extLst>
              <a:ext uri="{FF2B5EF4-FFF2-40B4-BE49-F238E27FC236}">
                <a16:creationId xmlns:a16="http://schemas.microsoft.com/office/drawing/2014/main" id="{E7FCE200-72B7-ED8F-14AD-8B899CCF0FAB}"/>
              </a:ext>
            </a:extLst>
          </p:cNvPr>
          <p:cNvSpPr/>
          <p:nvPr/>
        </p:nvSpPr>
        <p:spPr>
          <a:xfrm>
            <a:off x="3497267" y="1373549"/>
            <a:ext cx="1045549" cy="163421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>
            <a:extLst>
              <a:ext uri="{FF2B5EF4-FFF2-40B4-BE49-F238E27FC236}">
                <a16:creationId xmlns:a16="http://schemas.microsoft.com/office/drawing/2014/main" id="{7B1A1A03-11D7-F92F-7518-8C1613651FC7}"/>
              </a:ext>
            </a:extLst>
          </p:cNvPr>
          <p:cNvCxnSpPr>
            <a:cxnSpLocks/>
          </p:cNvCxnSpPr>
          <p:nvPr/>
        </p:nvCxnSpPr>
        <p:spPr>
          <a:xfrm flipH="1">
            <a:off x="2811294" y="1548150"/>
            <a:ext cx="685973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873;g36f5cd5a2ba_2_115">
            <a:extLst>
              <a:ext uri="{FF2B5EF4-FFF2-40B4-BE49-F238E27FC236}">
                <a16:creationId xmlns:a16="http://schemas.microsoft.com/office/drawing/2014/main" id="{CA67DA73-81ED-2E42-1D93-ABBA090F9DCA}"/>
              </a:ext>
            </a:extLst>
          </p:cNvPr>
          <p:cNvSpPr txBox="1"/>
          <p:nvPr/>
        </p:nvSpPr>
        <p:spPr>
          <a:xfrm>
            <a:off x="1392040" y="2248736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Activity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6" name="Google Shape;879;g36f5cd5a2ba_2_115">
            <a:extLst>
              <a:ext uri="{FF2B5EF4-FFF2-40B4-BE49-F238E27FC236}">
                <a16:creationId xmlns:a16="http://schemas.microsoft.com/office/drawing/2014/main" id="{53A20D21-90E8-2D85-77CA-1257A5C42419}"/>
              </a:ext>
            </a:extLst>
          </p:cNvPr>
          <p:cNvCxnSpPr>
            <a:cxnSpLocks/>
          </p:cNvCxnSpPr>
          <p:nvPr/>
        </p:nvCxnSpPr>
        <p:spPr>
          <a:xfrm flipH="1">
            <a:off x="2758240" y="2479586"/>
            <a:ext cx="685973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1045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TEMPLATE TAB IN TRELLO SYSTEM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TemplateCategory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1111</Words>
  <Application>Microsoft Office PowerPoint</Application>
  <PresentationFormat>Widescreen</PresentationFormat>
  <Paragraphs>317</Paragraphs>
  <Slides>66</Slides>
  <Notes>66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TAB IN TRELLO SYSTEM</vt:lpstr>
      <vt:lpstr>TEMPLATE IN TRELLO SYSTEM</vt:lpstr>
      <vt:lpstr>CREATE WORKSPACE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NOTIFICATION IN TRELLO SYSTEM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3</cp:revision>
  <dcterms:created xsi:type="dcterms:W3CDTF">2025-07-10T03:51:23Z</dcterms:created>
  <dcterms:modified xsi:type="dcterms:W3CDTF">2025-07-28T05:18:51Z</dcterms:modified>
</cp:coreProperties>
</file>